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3"/>
  </p:notesMasterIdLst>
  <p:sldIdLst>
    <p:sldId id="1952" r:id="rId6"/>
    <p:sldId id="1962" r:id="rId7"/>
    <p:sldId id="1963" r:id="rId8"/>
    <p:sldId id="1966" r:id="rId9"/>
    <p:sldId id="1965" r:id="rId10"/>
    <p:sldId id="1964" r:id="rId11"/>
    <p:sldId id="269" r:id="rId12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6"/>
            <p14:sldId id="1965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8" autoAdjust="0"/>
    <p:restoredTop sz="94660"/>
  </p:normalViewPr>
  <p:slideViewPr>
    <p:cSldViewPr snapToGrid="0">
      <p:cViewPr>
        <p:scale>
          <a:sx n="120" d="100"/>
          <a:sy n="120" d="100"/>
        </p:scale>
        <p:origin x="1218" y="4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23-12-2020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687948"/>
            <a:ext cx="7786580" cy="1055307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 Pocket Signal Generator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2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 Kalpesh Patel					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1419071" y="4022478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Anusha Avvaru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 No. 99002667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ICP BU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 </a:t>
            </a:r>
          </a:p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(EEE)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4847460" y="4022478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Labeeb Ali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Koleth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 No. 99002617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ICP BU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 in Electronics and Biomedical Engineering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1966160" y="2458260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5374741" y="2458260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>
            <a:extLst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4739" y="2458260"/>
            <a:ext cx="1304321" cy="1403498"/>
          </a:xfrm>
          <a:prstGeom prst="rect">
            <a:avLst/>
          </a:prstGeom>
        </p:spPr>
      </p:pic>
      <p:pic>
        <p:nvPicPr>
          <p:cNvPr id="12" name="Picture 11" descr="A person posing for the camera&#10;&#10;Description automatically generated">
            <a:extLst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162" y="2414673"/>
            <a:ext cx="1214317" cy="144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99" y="666750"/>
            <a:ext cx="8759687" cy="4476750"/>
          </a:xfrm>
        </p:spPr>
        <p:txBody>
          <a:bodyPr>
            <a:normAutofit/>
          </a:bodyPr>
          <a:lstStyle/>
          <a:p>
            <a:r>
              <a:rPr lang="en-US" sz="1400" dirty="0"/>
              <a:t>Phase 1: Pocket Signal Generator</a:t>
            </a:r>
          </a:p>
          <a:p>
            <a:endParaRPr lang="en-US" sz="1400" dirty="0"/>
          </a:p>
          <a:p>
            <a:pPr marL="0" indent="0">
              <a:buNone/>
            </a:pPr>
            <a:endParaRPr lang="en-IN" sz="1400" dirty="0"/>
          </a:p>
        </p:txBody>
      </p:sp>
      <p:pic>
        <p:nvPicPr>
          <p:cNvPr id="5" name="Final_Fir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9590" y="914400"/>
            <a:ext cx="3132813" cy="379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99" y="666750"/>
            <a:ext cx="8759687" cy="4476750"/>
          </a:xfrm>
        </p:spPr>
        <p:txBody>
          <a:bodyPr>
            <a:normAutofit/>
          </a:bodyPr>
          <a:lstStyle/>
          <a:p>
            <a:r>
              <a:rPr lang="en-US" sz="1400" dirty="0"/>
              <a:t>Phase 2: Code Sharing</a:t>
            </a:r>
          </a:p>
          <a:p>
            <a:endParaRPr lang="en-US" sz="1400" dirty="0"/>
          </a:p>
          <a:p>
            <a:pPr marL="0" indent="0">
              <a:buNone/>
            </a:pPr>
            <a:endParaRPr lang="en-IN" sz="1400" dirty="0"/>
          </a:p>
        </p:txBody>
      </p:sp>
      <p:pic>
        <p:nvPicPr>
          <p:cNvPr id="4" name="final thir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3688" y="785186"/>
            <a:ext cx="3172570" cy="399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921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839200" cy="4476750"/>
          </a:xfrm>
        </p:spPr>
        <p:txBody>
          <a:bodyPr>
            <a:normAutofit/>
          </a:bodyPr>
          <a:lstStyle/>
          <a:p>
            <a:r>
              <a:rPr lang="en-US" sz="1400" dirty="0"/>
              <a:t>Phase 3: Contact Sharing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  <a:p>
            <a:pPr marL="0" indent="0">
              <a:buNone/>
            </a:pPr>
            <a:endParaRPr lang="en-IN" sz="1400" dirty="0"/>
          </a:p>
        </p:txBody>
      </p:sp>
      <p:pic>
        <p:nvPicPr>
          <p:cNvPr id="4" name="final secon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2125" y="782623"/>
            <a:ext cx="3212327" cy="395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51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Extending to IOT Applications.</a:t>
            </a:r>
          </a:p>
          <a:p>
            <a:r>
              <a:rPr lang="en-US" dirty="0"/>
              <a:t> Access Contact list in the Mobile and add it directly to the application.</a:t>
            </a:r>
          </a:p>
          <a:p>
            <a:r>
              <a:rPr lang="en-US" dirty="0"/>
              <a:t>Plotting of stationary waveform on the screen.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0B9548-FE58-4485-B5D9-973899E1873F}">
  <ds:schemaRefs>
    <ds:schemaRef ds:uri="http://purl.org/dc/dcmitype/"/>
    <ds:schemaRef ds:uri="http://purl.org/dc/terms/"/>
    <ds:schemaRef ds:uri="abad16e2-75b5-4d02-890c-30395bfef711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3f90b35a-c7f5-466e-bdce-aad1192bcad3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1622</TotalTime>
  <Words>114</Words>
  <Application>Microsoft Office PowerPoint</Application>
  <PresentationFormat>On-screen Show (16:9)</PresentationFormat>
  <Paragraphs>25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Project Video Snippet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Avvaru Anusha</cp:lastModifiedBy>
  <cp:revision>136</cp:revision>
  <dcterms:created xsi:type="dcterms:W3CDTF">2020-09-04T19:07:05Z</dcterms:created>
  <dcterms:modified xsi:type="dcterms:W3CDTF">2020-12-23T12:01:20Z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